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0" r:id="rId2"/>
    <p:sldId id="282" r:id="rId3"/>
    <p:sldId id="283" r:id="rId4"/>
    <p:sldId id="284" r:id="rId5"/>
    <p:sldId id="289" r:id="rId6"/>
    <p:sldId id="287" r:id="rId7"/>
    <p:sldId id="288" r:id="rId8"/>
    <p:sldId id="290" r:id="rId9"/>
    <p:sldId id="285" r:id="rId10"/>
    <p:sldId id="303" r:id="rId11"/>
    <p:sldId id="295" r:id="rId12"/>
    <p:sldId id="305" r:id="rId13"/>
    <p:sldId id="304" r:id="rId14"/>
    <p:sldId id="294" r:id="rId15"/>
    <p:sldId id="299" r:id="rId16"/>
    <p:sldId id="293" r:id="rId17"/>
    <p:sldId id="292" r:id="rId18"/>
    <p:sldId id="291" r:id="rId19"/>
    <p:sldId id="286" r:id="rId20"/>
    <p:sldId id="302" r:id="rId21"/>
    <p:sldId id="297" r:id="rId22"/>
    <p:sldId id="301" r:id="rId23"/>
    <p:sldId id="300" r:id="rId24"/>
    <p:sldId id="298" r:id="rId25"/>
    <p:sldId id="311" r:id="rId26"/>
    <p:sldId id="296" r:id="rId27"/>
    <p:sldId id="312" r:id="rId28"/>
    <p:sldId id="313" r:id="rId29"/>
    <p:sldId id="314" r:id="rId30"/>
    <p:sldId id="259" r:id="rId31"/>
    <p:sldId id="306" r:id="rId32"/>
    <p:sldId id="277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62C641-E6E0-465A-8086-8FC7EFC17D5B}">
          <p14:sldIdLst>
            <p14:sldId id="280"/>
            <p14:sldId id="282"/>
            <p14:sldId id="283"/>
            <p14:sldId id="284"/>
            <p14:sldId id="289"/>
            <p14:sldId id="287"/>
            <p14:sldId id="288"/>
            <p14:sldId id="290"/>
            <p14:sldId id="285"/>
            <p14:sldId id="303"/>
            <p14:sldId id="295"/>
            <p14:sldId id="305"/>
            <p14:sldId id="304"/>
            <p14:sldId id="294"/>
            <p14:sldId id="299"/>
            <p14:sldId id="293"/>
            <p14:sldId id="292"/>
            <p14:sldId id="291"/>
            <p14:sldId id="286"/>
            <p14:sldId id="302"/>
            <p14:sldId id="297"/>
            <p14:sldId id="301"/>
            <p14:sldId id="300"/>
            <p14:sldId id="298"/>
            <p14:sldId id="311"/>
            <p14:sldId id="296"/>
            <p14:sldId id="312"/>
            <p14:sldId id="313"/>
            <p14:sldId id="314"/>
            <p14:sldId id="259"/>
            <p14:sldId id="30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00"/>
    <a:srgbClr val="FF6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9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0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6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97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4096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67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2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63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1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6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9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8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2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20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B706C8-4E57-412D-9F86-3F634DBCD90C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A4EE-40BA-4B63-963C-02B005EA1B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02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93" y="1817390"/>
            <a:ext cx="10899798" cy="41954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FFFF00"/>
                </a:solidFill>
              </a:rPr>
              <a:t>PROJECTS NAME: E-COMMERCE, </a:t>
            </a:r>
            <a:r>
              <a:rPr lang="en-US" sz="2800" b="1" cap="all" dirty="0" smtClean="0">
                <a:solidFill>
                  <a:srgbClr val="FFFF00"/>
                </a:solidFill>
              </a:rPr>
              <a:t>A </a:t>
            </a:r>
            <a:r>
              <a:rPr lang="en-US" sz="2800" b="1" cap="all" dirty="0">
                <a:solidFill>
                  <a:srgbClr val="FFFF00"/>
                </a:solidFill>
              </a:rPr>
              <a:t>BEST APPROACH TO </a:t>
            </a:r>
            <a:r>
              <a:rPr lang="en-US" sz="2800" b="1" cap="all" dirty="0" smtClean="0">
                <a:solidFill>
                  <a:srgbClr val="FFFF00"/>
                </a:solidFill>
              </a:rPr>
              <a:t>RANGE-AGGREGATE QUERIES IN </a:t>
            </a:r>
            <a:r>
              <a:rPr lang="en-US" sz="2800" b="1" cap="all" dirty="0">
                <a:solidFill>
                  <a:srgbClr val="FFFF00"/>
                </a:solidFill>
              </a:rPr>
              <a:t>BIG </a:t>
            </a:r>
            <a:r>
              <a:rPr lang="en-US" sz="2800" b="1" cap="all" dirty="0" smtClean="0">
                <a:solidFill>
                  <a:srgbClr val="FFFF00"/>
                </a:solidFill>
              </a:rPr>
              <a:t>DATA ENVIRONMENT 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FFFF00"/>
                </a:solidFill>
              </a:rPr>
              <a:t>PLATFORM : BIG DATA &amp; HADOOP FRAMEWORK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FFFF00"/>
                </a:solidFill>
              </a:rPr>
              <a:t>CODING LANGUAGES: JAVA,PIG LATIN,HIVE.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FFFF00"/>
                </a:solidFill>
              </a:rPr>
              <a:t>DONE BY: JANAKIRAMAN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855054" cy="9559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4530437"/>
            <a:ext cx="5772150" cy="232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0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76433" y="2177534"/>
            <a:ext cx="595868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HADOOP</a:t>
            </a:r>
            <a:endParaRPr lang="en-IN" sz="1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6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8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33939" y="1193861"/>
            <a:ext cx="866128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		(</a:t>
            </a:r>
            <a:r>
              <a:rPr lang="en-US" sz="6000" b="1" dirty="0">
                <a:solidFill>
                  <a:srgbClr val="92D050"/>
                </a:solidFill>
                <a:latin typeface="Calibri" panose="020F0502020204030204" pitchFamily="34" charset="0"/>
              </a:rPr>
              <a:t>MAPREDUCE)</a:t>
            </a:r>
          </a:p>
          <a:p>
            <a:r>
              <a:rPr lang="en-US" sz="60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DISTRIBUTED PROCESSING</a:t>
            </a:r>
          </a:p>
          <a:p>
            <a:r>
              <a:rPr lang="en-US" sz="60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			 (</a:t>
            </a:r>
            <a:r>
              <a:rPr lang="en-US" sz="6000" b="1" dirty="0">
                <a:solidFill>
                  <a:srgbClr val="92D050"/>
                </a:solidFill>
                <a:latin typeface="Calibri" panose="020F0502020204030204" pitchFamily="34" charset="0"/>
              </a:rPr>
              <a:t>HDFS</a:t>
            </a:r>
            <a:r>
              <a:rPr lang="en-US" sz="60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en-US" sz="60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   DISTRIBUTED STORAGE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22762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13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6142" y="2967243"/>
            <a:ext cx="1162119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HADOOP DISTRIBUTED FILE SYSTEM</a:t>
            </a:r>
            <a:endParaRPr lang="en-US" sz="60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2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1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50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6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32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247825" y="428990"/>
            <a:ext cx="619511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5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sto MT" panose="02040603050505030304" pitchFamily="18" charset="0"/>
              </a:rPr>
              <a:t>CONTENTS</a:t>
            </a:r>
            <a:endParaRPr lang="en-US" sz="5400" dirty="0">
              <a:solidFill>
                <a:schemeClr val="accent5">
                  <a:lumMod val="20000"/>
                  <a:lumOff val="80000"/>
                </a:schemeClr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498764" y="1630683"/>
            <a:ext cx="11693236" cy="436617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INTRODUCTION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BIG DATA &amp; HADOOP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E-COMMERCE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A BEST APPROACH TO RANGE-AGGREGATE QUERIES IN BIG DATA ENVIRONMENT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CONCLUSION</a:t>
            </a:r>
          </a:p>
          <a:p>
            <a:pPr marL="0" indent="0">
              <a:buNone/>
            </a:pPr>
            <a:endParaRPr lang="en-US" sz="2400" b="1" dirty="0" smtClean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5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91372" y="430710"/>
            <a:ext cx="465736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MASTER</a:t>
            </a:r>
            <a:endParaRPr lang="en-IN" sz="10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14416" y="3246601"/>
            <a:ext cx="16112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SLAVE</a:t>
            </a:r>
            <a:endParaRPr lang="en-IN" sz="4400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36359" y="3212834"/>
            <a:ext cx="16112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SLAVE</a:t>
            </a:r>
            <a:endParaRPr lang="en-IN" sz="4400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43099" y="4388541"/>
            <a:ext cx="16112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SLAVE</a:t>
            </a:r>
            <a:endParaRPr lang="en-IN" sz="44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03445" y="4380406"/>
            <a:ext cx="16112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SLAVE</a:t>
            </a:r>
            <a:endParaRPr lang="en-IN" sz="4400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6100" y="3246601"/>
            <a:ext cx="16112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SLAVE</a:t>
            </a:r>
            <a:endParaRPr lang="en-IN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9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67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6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8100" y="2191389"/>
            <a:ext cx="843692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MAPREDUCE</a:t>
            </a:r>
            <a:endParaRPr lang="en-IN" sz="1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1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30379" y="322811"/>
            <a:ext cx="266008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FFFF00"/>
                </a:solidFill>
                <a:latin typeface="Calibri" panose="020F0502020204030204" pitchFamily="34" charset="0"/>
              </a:rPr>
              <a:t>E-COMMERCE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4718" y="2593170"/>
            <a:ext cx="1147141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E-commerce (electronic commerce or EC) is the buying and selling of goods  and services</a:t>
            </a:r>
            <a:r>
              <a:rPr lang="en-IN" sz="2000" dirty="0" smtClean="0"/>
              <a:t>,</a:t>
            </a:r>
          </a:p>
          <a:p>
            <a:r>
              <a:rPr lang="en-IN" sz="2000" dirty="0" smtClean="0"/>
              <a:t> </a:t>
            </a:r>
            <a:r>
              <a:rPr lang="en-IN" sz="2000" dirty="0"/>
              <a:t>or the transmitting of funds or data, over an electronic network, primarily the internet</a:t>
            </a:r>
            <a:r>
              <a:rPr lang="en-IN" sz="2000" dirty="0" smtClean="0"/>
              <a:t>.</a:t>
            </a:r>
          </a:p>
          <a:p>
            <a:r>
              <a:rPr lang="en-IN" sz="2000" dirty="0" smtClean="0"/>
              <a:t> </a:t>
            </a:r>
            <a:r>
              <a:rPr lang="en-IN" sz="2000" dirty="0"/>
              <a:t>These business transactions occur either as business-to-business, business-to-consumer, </a:t>
            </a:r>
            <a:endParaRPr lang="en-IN" sz="2000" dirty="0" smtClean="0"/>
          </a:p>
          <a:p>
            <a:r>
              <a:rPr lang="en-IN" sz="2000" dirty="0" smtClean="0"/>
              <a:t>consumer-to-consumer </a:t>
            </a:r>
            <a:r>
              <a:rPr lang="en-IN" sz="2000" dirty="0"/>
              <a:t>or consumer-to-business.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038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3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63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73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08502" y="-38896"/>
            <a:ext cx="4686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Calibri" panose="020F0502020204030204" pitchFamily="34" charset="0"/>
              </a:rPr>
              <a:t>INTRODUCTION</a:t>
            </a:r>
            <a:endParaRPr lang="en-IN" sz="4000" dirty="0"/>
          </a:p>
        </p:txBody>
      </p:sp>
      <p:sp>
        <p:nvSpPr>
          <p:cNvPr id="4" name="Rectangle 3"/>
          <p:cNvSpPr/>
          <p:nvPr/>
        </p:nvSpPr>
        <p:spPr>
          <a:xfrm>
            <a:off x="1257485" y="1803460"/>
            <a:ext cx="93634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60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Java essentials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60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Servlets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60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JSP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60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MySQL</a:t>
            </a:r>
          </a:p>
        </p:txBody>
      </p:sp>
      <p:sp>
        <p:nvSpPr>
          <p:cNvPr id="5" name="Rectangle 4"/>
          <p:cNvSpPr/>
          <p:nvPr/>
        </p:nvSpPr>
        <p:spPr>
          <a:xfrm>
            <a:off x="3524922" y="732276"/>
            <a:ext cx="48285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Prerequisite</a:t>
            </a:r>
            <a:endParaRPr lang="en-IN" sz="7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7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1780" y="1717962"/>
            <a:ext cx="10334366" cy="3726873"/>
          </a:xfrm>
        </p:spPr>
        <p:txBody>
          <a:bodyPr/>
          <a:lstStyle/>
          <a:p>
            <a:pPr algn="ctr">
              <a:spcBef>
                <a:spcPts val="900"/>
              </a:spcBef>
              <a:spcAft>
                <a:spcPts val="600"/>
              </a:spcAft>
            </a:pPr>
            <a:r>
              <a:rPr lang="en-US" sz="4800" b="1" cap="all" dirty="0">
                <a:latin typeface="+mn-lt"/>
              </a:rPr>
              <a:t>A BEST APPROACH TO RANGE-AGGREGATE QUERIES IN BIG DATA ENVIRONMENT</a:t>
            </a:r>
            <a:r>
              <a:rPr lang="en-IN" sz="4800" b="1" cap="all" dirty="0"/>
              <a:t/>
            </a:r>
            <a:br>
              <a:rPr lang="en-IN" sz="4800" b="1" cap="all" dirty="0"/>
            </a:br>
            <a:endParaRPr lang="en-US" sz="4800" dirty="0">
              <a:latin typeface="Calisto MT" panose="020406030505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19317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8161" y="2884116"/>
            <a:ext cx="44258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  <a:latin typeface="Calibri" panose="020F0502020204030204" pitchFamily="34" charset="0"/>
              </a:rPr>
              <a:t>CONCLUSION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23288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4" name="Rectangle 3"/>
          <p:cNvSpPr/>
          <p:nvPr/>
        </p:nvSpPr>
        <p:spPr>
          <a:xfrm>
            <a:off x="1940588" y="2222358"/>
            <a:ext cx="718177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7030A0"/>
                </a:solidFill>
              </a:rPr>
              <a:t>ANY </a:t>
            </a:r>
            <a:r>
              <a:rPr lang="en-US" sz="8800" dirty="0" smtClean="0">
                <a:solidFill>
                  <a:srgbClr val="7030A0"/>
                </a:solidFill>
              </a:rPr>
              <a:t>QUERY?</a:t>
            </a:r>
            <a:endParaRPr lang="en-US" sz="8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0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4" name="Rectangle 3"/>
          <p:cNvSpPr/>
          <p:nvPr/>
        </p:nvSpPr>
        <p:spPr>
          <a:xfrm>
            <a:off x="2897999" y="2719899"/>
            <a:ext cx="675056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92D050"/>
                </a:solidFill>
              </a:rPr>
              <a:t>THANK YOU..,</a:t>
            </a:r>
          </a:p>
        </p:txBody>
      </p:sp>
    </p:spTree>
    <p:extLst>
      <p:ext uri="{BB962C8B-B14F-4D97-AF65-F5344CB8AC3E}">
        <p14:creationId xmlns:p14="http://schemas.microsoft.com/office/powerpoint/2010/main" val="86846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89911" y="722808"/>
            <a:ext cx="53109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Java essentials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88181" y="14922"/>
            <a:ext cx="35484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Calibri" panose="020F0502020204030204" pitchFamily="34" charset="0"/>
              </a:rPr>
              <a:t>INTRODUCTION</a:t>
            </a:r>
            <a:endParaRPr lang="en-IN" sz="4000" dirty="0"/>
          </a:p>
        </p:txBody>
      </p:sp>
      <p:sp>
        <p:nvSpPr>
          <p:cNvPr id="5" name="Rectangle 4"/>
          <p:cNvSpPr/>
          <p:nvPr/>
        </p:nvSpPr>
        <p:spPr>
          <a:xfrm>
            <a:off x="1312903" y="2004755"/>
            <a:ext cx="43211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 Loops and Logics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 OOP Concepts</a:t>
            </a:r>
          </a:p>
          <a:p>
            <a:endParaRPr lang="en-IN" sz="4000" dirty="0"/>
          </a:p>
        </p:txBody>
      </p:sp>
      <p:sp>
        <p:nvSpPr>
          <p:cNvPr id="7" name="Rectangle 6"/>
          <p:cNvSpPr/>
          <p:nvPr/>
        </p:nvSpPr>
        <p:spPr>
          <a:xfrm>
            <a:off x="4771432" y="3358412"/>
            <a:ext cx="29819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Servlets</a:t>
            </a:r>
            <a:endParaRPr lang="en-US" sz="6600" b="1" dirty="0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4621" y="4580483"/>
            <a:ext cx="66736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Understating about servlets</a:t>
            </a:r>
            <a:endParaRPr lang="en-US" sz="4000" b="1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86023" y="563562"/>
            <a:ext cx="698511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JAVASERVER PAGES</a:t>
            </a:r>
            <a:endParaRPr lang="en-US" sz="6600" b="1" dirty="0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88181" y="14922"/>
            <a:ext cx="35484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Calibri" panose="020F0502020204030204" pitchFamily="34" charset="0"/>
              </a:rPr>
              <a:t>INTRODUCTION</a:t>
            </a:r>
            <a:endParaRPr lang="en-IN" sz="4000" dirty="0"/>
          </a:p>
        </p:txBody>
      </p:sp>
      <p:sp>
        <p:nvSpPr>
          <p:cNvPr id="5" name="Rectangle 4"/>
          <p:cNvSpPr/>
          <p:nvPr/>
        </p:nvSpPr>
        <p:spPr>
          <a:xfrm>
            <a:off x="1312903" y="1671558"/>
            <a:ext cx="72677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Calibri" panose="020F0502020204030204" pitchFamily="34" charset="0"/>
              </a:rPr>
              <a:t>S</a:t>
            </a:r>
            <a:r>
              <a:rPr lang="en-US" sz="40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imple web application using JSP </a:t>
            </a:r>
          </a:p>
          <a:p>
            <a:endParaRPr lang="en-IN" sz="4000" dirty="0"/>
          </a:p>
        </p:txBody>
      </p:sp>
      <p:sp>
        <p:nvSpPr>
          <p:cNvPr id="7" name="Rectangle 6"/>
          <p:cNvSpPr/>
          <p:nvPr/>
        </p:nvSpPr>
        <p:spPr>
          <a:xfrm>
            <a:off x="4488181" y="2395829"/>
            <a:ext cx="26629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MySQL</a:t>
            </a:r>
            <a:endParaRPr lang="en-US" sz="6600" b="1" dirty="0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12903" y="3395107"/>
            <a:ext cx="51058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Basic queries in MySQL</a:t>
            </a:r>
            <a:endParaRPr lang="en-US" sz="4000" b="1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7576" y="4456253"/>
            <a:ext cx="785561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Working with GITHUB</a:t>
            </a:r>
            <a:endParaRPr lang="en-US" sz="6600" b="1" dirty="0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6958" y="-145520"/>
            <a:ext cx="557684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BIG DATA &amp; HADOOP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84" y="1441012"/>
            <a:ext cx="4714875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4" y="463640"/>
            <a:ext cx="3570442" cy="2893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570" y="4201084"/>
            <a:ext cx="4640423" cy="2887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134" y="597255"/>
            <a:ext cx="3806203" cy="1582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" y="4520842"/>
            <a:ext cx="4006556" cy="2337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717" y="2096982"/>
            <a:ext cx="3605280" cy="21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6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39753" y="-387927"/>
            <a:ext cx="5576848" cy="1362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BIG </a:t>
            </a:r>
            <a:r>
              <a:rPr lang="en-US" sz="4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DATA &amp; HADOOP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4851385" y="1111309"/>
            <a:ext cx="3147849" cy="1680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6000" b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BIG DATA</a:t>
            </a:r>
            <a:endParaRPr lang="en-US" sz="6000" b="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88044" y="2291476"/>
            <a:ext cx="37880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Classified by…</a:t>
            </a:r>
            <a:endParaRPr lang="en-US" sz="4800" b="1" dirty="0">
              <a:solidFill>
                <a:schemeClr val="accent5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7577" y="3503882"/>
            <a:ext cx="2280111" cy="1362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800" b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Volume </a:t>
            </a:r>
            <a:endParaRPr lang="en-US" sz="4800" b="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6936" y="3563046"/>
            <a:ext cx="2220993" cy="1362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800" b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Velocity</a:t>
            </a:r>
            <a:endParaRPr lang="en-US" sz="4800" b="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65859" y="3563046"/>
            <a:ext cx="19995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800" b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Variety</a:t>
            </a:r>
            <a:endParaRPr lang="en-US" sz="4800" b="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36359" y="4185286"/>
            <a:ext cx="2076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Veracity</a:t>
            </a:r>
            <a:endParaRPr lang="en-IN" sz="4400" b="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60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5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0926" y="0"/>
            <a:ext cx="287479" cy="861420"/>
          </a:xfrm>
        </p:spPr>
        <p:txBody>
          <a:bodyPr>
            <a:no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N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345382" y="6333690"/>
            <a:ext cx="5781955" cy="864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b="1" dirty="0" smtClean="0">
                <a:solidFill>
                  <a:srgbClr val="92D050"/>
                </a:solidFill>
                <a:latin typeface="Calibri" panose="020F0502020204030204" pitchFamily="34" charset="0"/>
              </a:rPr>
              <a:t>BIG DATA FOR BETTER SOLUTION</a:t>
            </a:r>
            <a:endParaRPr lang="en-US" sz="3200" b="1" dirty="0">
              <a:solidFill>
                <a:srgbClr val="92D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1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1241</TotalTime>
  <Words>458</Words>
  <Application>Microsoft Office PowerPoint</Application>
  <PresentationFormat>Widescreen</PresentationFormat>
  <Paragraphs>215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Calisto MT</vt:lpstr>
      <vt:lpstr>Century Gothic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BEST APPROACH TO RANGE-AGGREGATE QUERIES IN BIG DATA ENVIRONMENT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SJP CARGO Pvt Ltd</dc:title>
  <dc:creator>Lab User</dc:creator>
  <cp:lastModifiedBy>Global.Root</cp:lastModifiedBy>
  <cp:revision>101</cp:revision>
  <dcterms:created xsi:type="dcterms:W3CDTF">2015-11-01T08:18:29Z</dcterms:created>
  <dcterms:modified xsi:type="dcterms:W3CDTF">2016-11-29T10:23:17Z</dcterms:modified>
</cp:coreProperties>
</file>